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8" r:id="rId4"/>
    <p:sldId id="257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1C85F8-66D1-4C2E-985C-98A9D4B9F4E6}" type="datetimeFigureOut">
              <a:rPr lang="nl-NL"/>
              <a:pPr>
                <a:defRPr/>
              </a:pPr>
              <a:t>15-12-2011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F58A35-59F3-42D0-B8B5-8BA777B562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BD68B8-A680-46F7-A96D-536A999859DD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AEABFE-9C0A-4CA6-9F04-A5D6F363E255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CD0BB3-6C58-445B-9FC0-157EE2476771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150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42EB34-F7F6-4301-A3CD-160C6FC016DD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355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0754D2-59F3-4C9B-8F02-B6A9DC1F1DFE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560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F1F630-3CB0-4DBF-901C-3630A537CD57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765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F8031A-84B5-4029-AA0F-74F1C6FC61B8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B129-7A34-4B7C-87C7-59736BFE6C17}" type="datetimeFigureOut">
              <a:rPr lang="nl-NL"/>
              <a:pPr>
                <a:defRPr/>
              </a:pPr>
              <a:t>15-12-2011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CEF39-CFEE-4C74-8954-63FB92E0A1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B98A8-5B8F-441C-A3A9-B0ABCF4C67AE}" type="datetimeFigureOut">
              <a:rPr lang="nl-NL"/>
              <a:pPr>
                <a:defRPr/>
              </a:pPr>
              <a:t>15-12-2011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B4810-EF94-4F2C-92ED-6F9D8E5C70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8286-E51A-4328-989C-86125E1A5B93}" type="datetimeFigureOut">
              <a:rPr lang="nl-NL"/>
              <a:pPr>
                <a:defRPr/>
              </a:pPr>
              <a:t>15-12-2011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2B7A-9B66-4634-9FAE-6F80BA30A9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414B-7FAE-47AE-A0C6-9B17CBF49811}" type="datetimeFigureOut">
              <a:rPr lang="nl-NL"/>
              <a:pPr>
                <a:defRPr/>
              </a:pPr>
              <a:t>15-12-2011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58C0-040F-48C5-A02A-87EFAFC88E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AC88A-6DDC-487E-A08E-8A0294D95CDF}" type="datetimeFigureOut">
              <a:rPr lang="nl-NL"/>
              <a:pPr>
                <a:defRPr/>
              </a:pPr>
              <a:t>15-12-2011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A6EE1-736A-4ED9-817C-B48A0E0C5E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435FA-5D89-4C0F-B60B-CE0992F05FC9}" type="datetimeFigureOut">
              <a:rPr lang="nl-NL"/>
              <a:pPr>
                <a:defRPr/>
              </a:pPr>
              <a:t>15-12-2011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99EB-5139-4B25-9F2E-918B45A126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8D34-C35A-4F4A-BDB6-11BC37B03B03}" type="datetimeFigureOut">
              <a:rPr lang="nl-NL"/>
              <a:pPr>
                <a:defRPr/>
              </a:pPr>
              <a:t>15-12-2011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DA5A-03B5-41DC-9AF0-06EAE68FD8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2FFE3-E063-486F-B042-3A648A7B99FF}" type="datetimeFigureOut">
              <a:rPr lang="nl-NL"/>
              <a:pPr>
                <a:defRPr/>
              </a:pPr>
              <a:t>15-12-2011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471B-8D6D-4DC9-89D5-25ABCDDF39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054A-92AD-4B3A-8B40-58457D6482E3}" type="datetimeFigureOut">
              <a:rPr lang="nl-NL"/>
              <a:pPr>
                <a:defRPr/>
              </a:pPr>
              <a:t>15-12-2011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D8B0-8D62-4C7C-A260-A92887CB62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502F-E8C6-4446-9710-3F3DA9196377}" type="datetimeFigureOut">
              <a:rPr lang="nl-NL"/>
              <a:pPr>
                <a:defRPr/>
              </a:pPr>
              <a:t>15-12-2011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8CB70-4BD4-434B-A6CC-9F8FDD34C1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ECB8-9D39-4B2E-AAE5-0A54C42573E7}" type="datetimeFigureOut">
              <a:rPr lang="nl-NL"/>
              <a:pPr>
                <a:defRPr/>
              </a:pPr>
              <a:t>15-12-2011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E39F-94E2-4045-BE7F-628761FCA1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0A3596-7830-4152-98B9-515828B04FF0}" type="datetimeFigureOut">
              <a:rPr lang="nl-NL"/>
              <a:pPr>
                <a:defRPr/>
              </a:pPr>
              <a:t>15-12-2011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8C5093-8E89-4F15-88AA-C339F6525D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16013" y="2781300"/>
            <a:ext cx="6408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alibri" pitchFamily="34" charset="0"/>
              </a:rPr>
              <a:t>Optical Illusions</a:t>
            </a:r>
            <a:endParaRPr lang="nl-NL" sz="32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628775"/>
            <a:ext cx="4938713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Verborgen Cirke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628775"/>
            <a:ext cx="47625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989138"/>
            <a:ext cx="6096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844675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43188" y="433388"/>
            <a:ext cx="4214812" cy="6323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1175" y="1966913"/>
            <a:ext cx="5581650" cy="3790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700213"/>
            <a:ext cx="5111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</Words>
  <Application>Microsoft Office PowerPoint</Application>
  <PresentationFormat>Diavoorstelling (4:3)</PresentationFormat>
  <Paragraphs>8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jacqueline</cp:lastModifiedBy>
  <cp:revision>2</cp:revision>
  <dcterms:created xsi:type="dcterms:W3CDTF">2010-02-23T10:02:20Z</dcterms:created>
  <dcterms:modified xsi:type="dcterms:W3CDTF">2011-12-15T10:16:30Z</dcterms:modified>
</cp:coreProperties>
</file>